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3004917" y="908274"/>
            <a:ext cx="31341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CCM-3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300-056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1516604" y="5171399"/>
            <a:ext cx="6110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CCM-3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E. coli.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3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434" y="1740610"/>
            <a:ext cx="1753609" cy="3144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24</cp:revision>
  <dcterms:created xsi:type="dcterms:W3CDTF">2011-09-08T13:23:55Z</dcterms:created>
  <dcterms:modified xsi:type="dcterms:W3CDTF">2015-03-20T13:58:19Z</dcterms:modified>
</cp:coreProperties>
</file>